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B02F3E-FC79-4D14-A89A-41988359C55D}" v="93" dt="2024-07-28T17:05:49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523131-657E-B01A-31F0-BCA3189CA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38A090E-7082-0F64-4A9E-567971DB4E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84532-CD2D-4355-FA53-6AC2516BC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467C7E-FEF9-30A0-23D0-95CE1903A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4FDD82-B519-58F7-C6E2-E3F58F83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652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8BC52E-9F7A-910A-5FB5-3C84C167E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A797140-8A88-DFFF-AC18-8341D46030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04B91A-BDFE-7BB6-7084-3BC6D9CD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523F21-015E-A182-65F5-D25B72700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04E755-6B0C-12D6-CD86-1AFB9A217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4383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00AD685-E870-F4E2-6CFA-E208F7CD51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EEAE0D4-5A10-12A0-4001-8B4A210F8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5B4973-A9C3-9253-09F0-CBA2D2E5A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148BAB-6B43-0660-3DFC-40BA00FD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ACD649-6D74-861A-CDF9-1BA1D5375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601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07793E-9D4D-3BE2-5133-7A2CA725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EC22FE-1DD7-B437-1AA8-144ECE57E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4720C-DBAD-0F2D-6A48-305B5CAF7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AF5446-D7F2-9204-71C4-493CC09DE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AE706F-1552-D551-97DC-156ADA4B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523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D1234C-94DB-28BB-6F38-139C3C291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BFF9B4-59F4-E301-0B98-DA5F056B0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EB274D-247B-1179-256A-6EB2C91F6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5E6A7B-6461-9CE5-A66B-704C9F49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DE501E-ADEE-C3B2-B895-CDB9EA449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46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3B3B5F-92A7-2062-4845-B26526133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B87376-9214-987F-C1A9-8145B10C0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119A5E5-F64A-312D-B82C-8B3070002B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0F00473-B3A4-8501-4FA0-65E3AAA7F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35CF411-C1F6-E6C4-B2FA-90AAC24A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40C034-B7B3-125C-6522-C51B89AD2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392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8BB062-BFD3-0CE1-C4EE-7F80F37C0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A6170B-8FA9-1311-D082-E43BE82535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26D68B6-AB41-7386-323F-3D29206929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2ABBA6C-DBDA-A72B-394F-CA7570F4B8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8354946-2B77-F742-8BA6-B3D58258B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E5109B-8B8D-7D82-81AE-70A614071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92DABD-2071-C108-1A6C-7C423ABD6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573C68C-80A1-BEC2-43D3-573C3DA1C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6622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4A188C-91DE-C238-D960-8CC79615F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0633D92-F59A-0404-012A-35166BC4E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2213F6-7D40-6AF6-21B7-F1B0341F1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CE7D082-BBBE-906D-D874-1E450A9EF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2750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946D9AC-C1A8-724D-A877-78E7D7FBC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AC737E9-D60A-38A2-E7EC-A5C1B82E9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C216452-FDAC-2741-A087-C8E0AE743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52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0AC9FE-77A6-7144-FFDE-C935EE342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2BF0D8-D1B7-7204-CA05-B8C684F55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D16F7CB-01E7-9767-E36A-304E9793F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417428F-10FB-A846-6425-488BCA238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6467F8D-47EE-F61E-5127-62E49E87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299074-B5AE-F47D-468E-793D6142B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6465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011DD6-5AE5-C096-5913-8D0660B0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72AE759-1D9C-3917-1BB5-D2BFDD3252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CA67345-7ABF-210B-3F0F-E492437C6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C70258-8D45-D09C-CF62-503D5548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20D6B7-6BD4-BBDE-FBE6-EE3DD8DDC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419941-6C39-25DA-BA7C-F6114D6B7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698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A892513-D1FA-2F2F-17CD-50FA06C4F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EEE131-9D9B-F55B-5C1B-1035136CC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4C6D0C2-0D55-A194-5E57-4F7B6B6563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F826AD-2251-45B5-99E2-E64292B5875D}" type="datetimeFigureOut">
              <a:rPr lang="es-CO" smtClean="0"/>
              <a:t>31/07/2024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151B70-F45B-C193-FDFD-973E91BD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C6913F-A9B9-74CB-0327-B2B2245C6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4ADEEF-EFA0-4A7C-9AB5-486F2FEFC18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72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5D09293-2C07-D3E5-B115-629FCABBE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414" y="868684"/>
            <a:ext cx="4017631" cy="556184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9097FDD-8D08-4A81-E59A-2567C14AA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415" y="4996875"/>
            <a:ext cx="1247401" cy="30573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6589D12-763A-276F-72D4-05177815A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4291" y="966932"/>
            <a:ext cx="4343215" cy="392352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BCFC8B7-37C1-B220-BE17-6975EAAA94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4141" y="3276586"/>
            <a:ext cx="1249788" cy="304826"/>
          </a:xfrm>
          <a:prstGeom prst="rect">
            <a:avLst/>
          </a:prstGeom>
        </p:spPr>
      </p:pic>
      <p:sp>
        <p:nvSpPr>
          <p:cNvPr id="3" name="Abrir llave 2">
            <a:extLst>
              <a:ext uri="{FF2B5EF4-FFF2-40B4-BE49-F238E27FC236}">
                <a16:creationId xmlns:a16="http://schemas.microsoft.com/office/drawing/2014/main" id="{CA56593F-00DA-4E08-816D-D5AF3A50770A}"/>
              </a:ext>
            </a:extLst>
          </p:cNvPr>
          <p:cNvSpPr/>
          <p:nvPr/>
        </p:nvSpPr>
        <p:spPr>
          <a:xfrm rot="10800000">
            <a:off x="4799044" y="966932"/>
            <a:ext cx="446129" cy="537290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59863039-81E5-D01B-2717-29266736BDD1}"/>
              </a:ext>
            </a:extLst>
          </p:cNvPr>
          <p:cNvSpPr/>
          <p:nvPr/>
        </p:nvSpPr>
        <p:spPr>
          <a:xfrm rot="5400000">
            <a:off x="2496093" y="-1307372"/>
            <a:ext cx="559529" cy="379258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695675B-2971-E1F2-7FBE-1114CF64D722}"/>
              </a:ext>
            </a:extLst>
          </p:cNvPr>
          <p:cNvSpPr/>
          <p:nvPr/>
        </p:nvSpPr>
        <p:spPr>
          <a:xfrm>
            <a:off x="5408023" y="3429000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13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2E79D7E-ECB2-9DCD-CFF2-0873CD1B733B}"/>
              </a:ext>
            </a:extLst>
          </p:cNvPr>
          <p:cNvSpPr/>
          <p:nvPr/>
        </p:nvSpPr>
        <p:spPr>
          <a:xfrm>
            <a:off x="3233369" y="112123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9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BA4DF71E-4E73-4712-2723-DC59F78D49C6}"/>
              </a:ext>
            </a:extLst>
          </p:cNvPr>
          <p:cNvSpPr/>
          <p:nvPr/>
        </p:nvSpPr>
        <p:spPr>
          <a:xfrm rot="10800000">
            <a:off x="10868890" y="1071153"/>
            <a:ext cx="446129" cy="3640183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DAF2C5F-5F03-00A5-76B2-888D07398B5F}"/>
              </a:ext>
            </a:extLst>
          </p:cNvPr>
          <p:cNvSpPr/>
          <p:nvPr/>
        </p:nvSpPr>
        <p:spPr>
          <a:xfrm>
            <a:off x="11186398" y="3390548"/>
            <a:ext cx="891039" cy="2819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10 cm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E83FC571-E178-4DD1-0C47-18120873AB13}"/>
              </a:ext>
            </a:extLst>
          </p:cNvPr>
          <p:cNvSpPr/>
          <p:nvPr/>
        </p:nvSpPr>
        <p:spPr>
          <a:xfrm rot="5400000">
            <a:off x="8434406" y="-1385425"/>
            <a:ext cx="499916" cy="415741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CD129ED-8915-6A27-2FFC-F8396C05E846}"/>
              </a:ext>
            </a:extLst>
          </p:cNvPr>
          <p:cNvSpPr/>
          <p:nvPr/>
        </p:nvSpPr>
        <p:spPr>
          <a:xfrm>
            <a:off x="9081175" y="207921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2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06F45B6-9967-FAFA-6063-505B497DB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03" y="1145803"/>
            <a:ext cx="4097047" cy="4971968"/>
          </a:xfrm>
          <a:prstGeom prst="rect">
            <a:avLst/>
          </a:prstGeom>
        </p:spPr>
      </p:pic>
      <p:sp>
        <p:nvSpPr>
          <p:cNvPr id="6" name="Abrir llave 5">
            <a:extLst>
              <a:ext uri="{FF2B5EF4-FFF2-40B4-BE49-F238E27FC236}">
                <a16:creationId xmlns:a16="http://schemas.microsoft.com/office/drawing/2014/main" id="{04711DEA-476D-0184-C5F4-FAD817A0FF05}"/>
              </a:ext>
            </a:extLst>
          </p:cNvPr>
          <p:cNvSpPr/>
          <p:nvPr/>
        </p:nvSpPr>
        <p:spPr>
          <a:xfrm rot="5400000">
            <a:off x="2406493" y="-1047281"/>
            <a:ext cx="412179" cy="413820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3C9DB748-864D-D2A9-2E00-C8210A07AD9A}"/>
              </a:ext>
            </a:extLst>
          </p:cNvPr>
          <p:cNvSpPr/>
          <p:nvPr/>
        </p:nvSpPr>
        <p:spPr>
          <a:xfrm rot="10800000">
            <a:off x="4681684" y="1315648"/>
            <a:ext cx="499918" cy="463812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91204C6-D82F-EAB1-B97E-BBF341DED505}"/>
              </a:ext>
            </a:extLst>
          </p:cNvPr>
          <p:cNvSpPr/>
          <p:nvPr/>
        </p:nvSpPr>
        <p:spPr>
          <a:xfrm>
            <a:off x="3133887" y="395272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10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DE3DCE9-1387-473A-3B66-E96563456056}"/>
              </a:ext>
            </a:extLst>
          </p:cNvPr>
          <p:cNvSpPr/>
          <p:nvPr/>
        </p:nvSpPr>
        <p:spPr>
          <a:xfrm>
            <a:off x="4991403" y="5041294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10 cm</a:t>
            </a:r>
            <a:endParaRPr lang="es-CO" dirty="0">
              <a:solidFill>
                <a:schemeClr val="tx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84251C5-FE55-7052-EE6D-819D37D42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220" y="1335995"/>
            <a:ext cx="5389214" cy="3476745"/>
          </a:xfrm>
          <a:prstGeom prst="rect">
            <a:avLst/>
          </a:prstGeom>
        </p:spPr>
      </p:pic>
      <p:sp>
        <p:nvSpPr>
          <p:cNvPr id="12" name="Abrir llave 11">
            <a:extLst>
              <a:ext uri="{FF2B5EF4-FFF2-40B4-BE49-F238E27FC236}">
                <a16:creationId xmlns:a16="http://schemas.microsoft.com/office/drawing/2014/main" id="{D07218BA-B2C1-A21A-E7D4-03558B37D808}"/>
              </a:ext>
            </a:extLst>
          </p:cNvPr>
          <p:cNvSpPr/>
          <p:nvPr/>
        </p:nvSpPr>
        <p:spPr>
          <a:xfrm rot="5400000">
            <a:off x="8399407" y="-1472529"/>
            <a:ext cx="434644" cy="5182403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3" name="Abrir llave 12">
            <a:extLst>
              <a:ext uri="{FF2B5EF4-FFF2-40B4-BE49-F238E27FC236}">
                <a16:creationId xmlns:a16="http://schemas.microsoft.com/office/drawing/2014/main" id="{B07095E4-61F8-FED5-1D4D-5F99B6BE3370}"/>
              </a:ext>
            </a:extLst>
          </p:cNvPr>
          <p:cNvSpPr/>
          <p:nvPr/>
        </p:nvSpPr>
        <p:spPr>
          <a:xfrm rot="10800000">
            <a:off x="11207931" y="1368652"/>
            <a:ext cx="367166" cy="3316559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E7B5BEA-037F-5291-6C8A-7DA02499193F}"/>
              </a:ext>
            </a:extLst>
          </p:cNvPr>
          <p:cNvSpPr/>
          <p:nvPr/>
        </p:nvSpPr>
        <p:spPr>
          <a:xfrm>
            <a:off x="8807521" y="618698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10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52323C8-535A-28E7-EF80-C93F8CE93A13}"/>
              </a:ext>
            </a:extLst>
          </p:cNvPr>
          <p:cNvSpPr/>
          <p:nvPr/>
        </p:nvSpPr>
        <p:spPr>
          <a:xfrm>
            <a:off x="11436449" y="4078997"/>
            <a:ext cx="617604" cy="2752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11 cm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29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FD17DAE-C1DA-FA10-6FE6-5B520C3AB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82" y="1701254"/>
            <a:ext cx="4613741" cy="239967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A6F090-1393-9E87-1798-66159F4FF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59355"/>
            <a:ext cx="4696429" cy="3623872"/>
          </a:xfrm>
          <a:prstGeom prst="rect">
            <a:avLst/>
          </a:prstGeom>
        </p:spPr>
      </p:pic>
      <p:sp>
        <p:nvSpPr>
          <p:cNvPr id="8" name="Abrir llave 7">
            <a:extLst>
              <a:ext uri="{FF2B5EF4-FFF2-40B4-BE49-F238E27FC236}">
                <a16:creationId xmlns:a16="http://schemas.microsoft.com/office/drawing/2014/main" id="{D695F67A-E835-837B-4652-ED766CF02EB9}"/>
              </a:ext>
            </a:extLst>
          </p:cNvPr>
          <p:cNvSpPr/>
          <p:nvPr/>
        </p:nvSpPr>
        <p:spPr>
          <a:xfrm rot="5400000">
            <a:off x="2543242" y="-693267"/>
            <a:ext cx="412180" cy="4376863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15DE96E1-2569-8B5A-09C5-412C318C53F2}"/>
              </a:ext>
            </a:extLst>
          </p:cNvPr>
          <p:cNvSpPr/>
          <p:nvPr/>
        </p:nvSpPr>
        <p:spPr>
          <a:xfrm rot="5400000">
            <a:off x="8213729" y="-1386206"/>
            <a:ext cx="423626" cy="446749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20D1EDCA-E04B-EBB3-7D9B-49EA28F7C3B8}"/>
              </a:ext>
            </a:extLst>
          </p:cNvPr>
          <p:cNvSpPr/>
          <p:nvPr/>
        </p:nvSpPr>
        <p:spPr>
          <a:xfrm rot="10800000">
            <a:off x="10792429" y="1213011"/>
            <a:ext cx="367166" cy="3316559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63B6FC80-DB50-8348-B738-C45627467E63}"/>
              </a:ext>
            </a:extLst>
          </p:cNvPr>
          <p:cNvSpPr/>
          <p:nvPr/>
        </p:nvSpPr>
        <p:spPr>
          <a:xfrm rot="10800000">
            <a:off x="5048866" y="1809606"/>
            <a:ext cx="468016" cy="218297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E75029E-C70A-30B1-1541-586867F5EE8D}"/>
              </a:ext>
            </a:extLst>
          </p:cNvPr>
          <p:cNvSpPr/>
          <p:nvPr/>
        </p:nvSpPr>
        <p:spPr>
          <a:xfrm>
            <a:off x="3029384" y="1015978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10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E4D05B16-C6A7-B40A-6C68-8DEF026C193C}"/>
              </a:ext>
            </a:extLst>
          </p:cNvPr>
          <p:cNvSpPr/>
          <p:nvPr/>
        </p:nvSpPr>
        <p:spPr>
          <a:xfrm>
            <a:off x="5374167" y="3383099"/>
            <a:ext cx="721833" cy="309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7 cm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22D21CE-264D-E6B2-4E09-558C897D05A1}"/>
              </a:ext>
            </a:extLst>
          </p:cNvPr>
          <p:cNvSpPr/>
          <p:nvPr/>
        </p:nvSpPr>
        <p:spPr>
          <a:xfrm>
            <a:off x="8907670" y="262470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BDA5C1-03CC-AEBB-7F53-752D97F44BB3}"/>
              </a:ext>
            </a:extLst>
          </p:cNvPr>
          <p:cNvSpPr/>
          <p:nvPr/>
        </p:nvSpPr>
        <p:spPr>
          <a:xfrm>
            <a:off x="11149688" y="3429000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10 cm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186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D6C77A6-4830-F19F-F7DE-B9629468E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35" y="1079582"/>
            <a:ext cx="4392181" cy="363527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EE338D8-2F9E-3974-5850-2BFEAF60B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41" y="3368111"/>
            <a:ext cx="1249788" cy="30482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7760009-A642-D6E8-DA87-3683D3567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220" y="1304767"/>
            <a:ext cx="5486400" cy="315969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709DC45-2B2D-19BE-E832-22D24DDAF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8846" y="3152464"/>
            <a:ext cx="1249788" cy="304826"/>
          </a:xfrm>
          <a:prstGeom prst="rect">
            <a:avLst/>
          </a:prstGeom>
        </p:spPr>
      </p:pic>
      <p:sp>
        <p:nvSpPr>
          <p:cNvPr id="2" name="Abrir llave 1">
            <a:extLst>
              <a:ext uri="{FF2B5EF4-FFF2-40B4-BE49-F238E27FC236}">
                <a16:creationId xmlns:a16="http://schemas.microsoft.com/office/drawing/2014/main" id="{58F40200-5F98-7BA6-C7C6-6FA3F4B3B6BB}"/>
              </a:ext>
            </a:extLst>
          </p:cNvPr>
          <p:cNvSpPr/>
          <p:nvPr/>
        </p:nvSpPr>
        <p:spPr>
          <a:xfrm rot="5400000">
            <a:off x="2271466" y="-1249084"/>
            <a:ext cx="499916" cy="415741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F217C820-E54F-8C74-4AD2-3AA9A385E888}"/>
              </a:ext>
            </a:extLst>
          </p:cNvPr>
          <p:cNvSpPr/>
          <p:nvPr/>
        </p:nvSpPr>
        <p:spPr>
          <a:xfrm rot="5400000">
            <a:off x="8374462" y="-1549222"/>
            <a:ext cx="499916" cy="5291881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9E52B14-7F9A-3D71-4285-6B4A563B72B3}"/>
              </a:ext>
            </a:extLst>
          </p:cNvPr>
          <p:cNvSpPr/>
          <p:nvPr/>
        </p:nvSpPr>
        <p:spPr>
          <a:xfrm>
            <a:off x="3261099" y="382634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5F45735-5E88-66FF-93D0-500168D01A10}"/>
              </a:ext>
            </a:extLst>
          </p:cNvPr>
          <p:cNvSpPr/>
          <p:nvPr/>
        </p:nvSpPr>
        <p:spPr>
          <a:xfrm>
            <a:off x="5164184" y="2712544"/>
            <a:ext cx="679268" cy="4399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10 cm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12" name="Abrir llave 11">
            <a:extLst>
              <a:ext uri="{FF2B5EF4-FFF2-40B4-BE49-F238E27FC236}">
                <a16:creationId xmlns:a16="http://schemas.microsoft.com/office/drawing/2014/main" id="{00605790-8811-9383-0376-E12BD7B531A2}"/>
              </a:ext>
            </a:extLst>
          </p:cNvPr>
          <p:cNvSpPr/>
          <p:nvPr/>
        </p:nvSpPr>
        <p:spPr>
          <a:xfrm rot="10800000">
            <a:off x="4701030" y="1162396"/>
            <a:ext cx="428319" cy="344443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D7FFFB2-2796-195B-3157-A08566BFFD7F}"/>
              </a:ext>
            </a:extLst>
          </p:cNvPr>
          <p:cNvSpPr/>
          <p:nvPr/>
        </p:nvSpPr>
        <p:spPr>
          <a:xfrm>
            <a:off x="8823770" y="579665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6695259B-4C40-097D-2BB4-2846F798B9BE}"/>
              </a:ext>
            </a:extLst>
          </p:cNvPr>
          <p:cNvSpPr/>
          <p:nvPr/>
        </p:nvSpPr>
        <p:spPr>
          <a:xfrm rot="10800000">
            <a:off x="11403199" y="1430245"/>
            <a:ext cx="283704" cy="2932749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1012B68-265E-236A-1EA1-F53A09F69CED}"/>
              </a:ext>
            </a:extLst>
          </p:cNvPr>
          <p:cNvSpPr/>
          <p:nvPr/>
        </p:nvSpPr>
        <p:spPr>
          <a:xfrm>
            <a:off x="11607655" y="2119072"/>
            <a:ext cx="518019" cy="5934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 7 cm</a:t>
            </a:r>
            <a:endParaRPr lang="es-CO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13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7D05BF7-6579-F046-9BAA-FA49C647C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779" y="756907"/>
            <a:ext cx="9333532" cy="581075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27F6562-403E-7B5B-0627-56362A710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6459" y="4308974"/>
            <a:ext cx="2005587" cy="489167"/>
          </a:xfrm>
          <a:prstGeom prst="rect">
            <a:avLst/>
          </a:prstGeom>
        </p:spPr>
      </p:pic>
      <p:sp>
        <p:nvSpPr>
          <p:cNvPr id="2" name="Abrir llave 1">
            <a:extLst>
              <a:ext uri="{FF2B5EF4-FFF2-40B4-BE49-F238E27FC236}">
                <a16:creationId xmlns:a16="http://schemas.microsoft.com/office/drawing/2014/main" id="{380DE73A-AF54-DC59-75A0-C069E0F169E7}"/>
              </a:ext>
            </a:extLst>
          </p:cNvPr>
          <p:cNvSpPr/>
          <p:nvPr/>
        </p:nvSpPr>
        <p:spPr>
          <a:xfrm rot="5400000">
            <a:off x="5636326" y="-3844990"/>
            <a:ext cx="499917" cy="8953835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Abrir llave 2">
            <a:extLst>
              <a:ext uri="{FF2B5EF4-FFF2-40B4-BE49-F238E27FC236}">
                <a16:creationId xmlns:a16="http://schemas.microsoft.com/office/drawing/2014/main" id="{B5C4DB75-FE04-2C6B-010D-61C1EDB4D714}"/>
              </a:ext>
            </a:extLst>
          </p:cNvPr>
          <p:cNvSpPr/>
          <p:nvPr/>
        </p:nvSpPr>
        <p:spPr>
          <a:xfrm rot="10800000">
            <a:off x="10502458" y="890313"/>
            <a:ext cx="496467" cy="5345023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58AA524-AF88-5718-AF65-92F9C0C724D4}"/>
              </a:ext>
            </a:extLst>
          </p:cNvPr>
          <p:cNvSpPr/>
          <p:nvPr/>
        </p:nvSpPr>
        <p:spPr>
          <a:xfrm>
            <a:off x="6457144" y="175375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24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8243639-7F96-55FF-9580-022CBEF37AE7}"/>
              </a:ext>
            </a:extLst>
          </p:cNvPr>
          <p:cNvSpPr/>
          <p:nvPr/>
        </p:nvSpPr>
        <p:spPr>
          <a:xfrm>
            <a:off x="10911439" y="2879386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14 cm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17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1B2DEDB-88E7-FD77-5CC1-DD3251A91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804" y="747252"/>
            <a:ext cx="4472488" cy="412954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E190ADA-06D7-6C58-5A89-9106347FF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39" y="3627590"/>
            <a:ext cx="1538643" cy="37413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16CD51F-FD19-8DA5-2BB8-52D136F18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794" y="1399652"/>
            <a:ext cx="4855013" cy="260207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3F0C1DC-AD90-636A-D0C3-0A448131F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635" y="3039787"/>
            <a:ext cx="1538643" cy="374138"/>
          </a:xfrm>
          <a:prstGeom prst="rect">
            <a:avLst/>
          </a:prstGeom>
        </p:spPr>
      </p:pic>
      <p:sp>
        <p:nvSpPr>
          <p:cNvPr id="2" name="Abrir llave 1">
            <a:extLst>
              <a:ext uri="{FF2B5EF4-FFF2-40B4-BE49-F238E27FC236}">
                <a16:creationId xmlns:a16="http://schemas.microsoft.com/office/drawing/2014/main" id="{BA0D4EF5-FE55-3A89-9FE5-D059FE46E7F7}"/>
              </a:ext>
            </a:extLst>
          </p:cNvPr>
          <p:cNvSpPr/>
          <p:nvPr/>
        </p:nvSpPr>
        <p:spPr>
          <a:xfrm rot="5400000">
            <a:off x="2489090" y="-1581415"/>
            <a:ext cx="499916" cy="415741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DC46EBD-BA00-E14C-92E1-2BBCA6FAA002}"/>
              </a:ext>
            </a:extLst>
          </p:cNvPr>
          <p:cNvSpPr/>
          <p:nvPr/>
        </p:nvSpPr>
        <p:spPr>
          <a:xfrm>
            <a:off x="3679111" y="103230"/>
            <a:ext cx="797096" cy="37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13 cm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DB61C05C-82A1-C1F0-EA91-38C4297DD1F3}"/>
              </a:ext>
            </a:extLst>
          </p:cNvPr>
          <p:cNvSpPr/>
          <p:nvPr/>
        </p:nvSpPr>
        <p:spPr>
          <a:xfrm rot="10800000">
            <a:off x="4923300" y="859029"/>
            <a:ext cx="396253" cy="3905993"/>
          </a:xfrm>
          <a:prstGeom prst="leftBrace">
            <a:avLst>
              <a:gd name="adj1" fmla="val 2234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FD8F78F-BA20-5424-2555-769AFE1C748F}"/>
              </a:ext>
            </a:extLst>
          </p:cNvPr>
          <p:cNvSpPr/>
          <p:nvPr/>
        </p:nvSpPr>
        <p:spPr>
          <a:xfrm>
            <a:off x="5208660" y="2937870"/>
            <a:ext cx="797096" cy="37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10 cm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D1427D45-54BB-7292-77A0-B4BA9FE70337}"/>
              </a:ext>
            </a:extLst>
          </p:cNvPr>
          <p:cNvSpPr/>
          <p:nvPr/>
        </p:nvSpPr>
        <p:spPr>
          <a:xfrm rot="5400000">
            <a:off x="8493254" y="-1043915"/>
            <a:ext cx="430640" cy="454587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AE45658-91F5-3C01-53AB-DA10E335FF1D}"/>
              </a:ext>
            </a:extLst>
          </p:cNvPr>
          <p:cNvSpPr/>
          <p:nvPr/>
        </p:nvSpPr>
        <p:spPr>
          <a:xfrm>
            <a:off x="8839704" y="671158"/>
            <a:ext cx="797096" cy="37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13 cm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BEEEBFB-8986-3BDF-B181-FC9223E5CA1F}"/>
              </a:ext>
            </a:extLst>
          </p:cNvPr>
          <p:cNvSpPr/>
          <p:nvPr/>
        </p:nvSpPr>
        <p:spPr>
          <a:xfrm>
            <a:off x="11317447" y="3226054"/>
            <a:ext cx="797096" cy="37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10 cm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3" name="Abrir llave 12">
            <a:extLst>
              <a:ext uri="{FF2B5EF4-FFF2-40B4-BE49-F238E27FC236}">
                <a16:creationId xmlns:a16="http://schemas.microsoft.com/office/drawing/2014/main" id="{25862F9E-CFD0-72E8-CF0D-3F66935185F0}"/>
              </a:ext>
            </a:extLst>
          </p:cNvPr>
          <p:cNvSpPr/>
          <p:nvPr/>
        </p:nvSpPr>
        <p:spPr>
          <a:xfrm rot="10800000">
            <a:off x="11092581" y="1486859"/>
            <a:ext cx="340263" cy="2362330"/>
          </a:xfrm>
          <a:prstGeom prst="leftBrace">
            <a:avLst>
              <a:gd name="adj1" fmla="val 2234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622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33F472C-2A19-3DA1-CC36-0FCE02F75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12" y="1555093"/>
            <a:ext cx="4150274" cy="427413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0DE69CC-7900-1917-387A-EC0648DA2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75" y="4420003"/>
            <a:ext cx="1542422" cy="37188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836D9D1-7D4D-0F7F-BF04-FC8280A762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40"/>
          <a:stretch/>
        </p:blipFill>
        <p:spPr>
          <a:xfrm>
            <a:off x="5860870" y="1458975"/>
            <a:ext cx="4371702" cy="477800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5419916-6D3F-8ACE-4CBD-B9545D0D2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4377" y="4791891"/>
            <a:ext cx="1536325" cy="377985"/>
          </a:xfrm>
          <a:prstGeom prst="rect">
            <a:avLst/>
          </a:prstGeom>
        </p:spPr>
      </p:pic>
      <p:sp>
        <p:nvSpPr>
          <p:cNvPr id="2" name="Abrir llave 1">
            <a:extLst>
              <a:ext uri="{FF2B5EF4-FFF2-40B4-BE49-F238E27FC236}">
                <a16:creationId xmlns:a16="http://schemas.microsoft.com/office/drawing/2014/main" id="{E619FA3C-BF47-4E4F-1EEB-5978D1D4555A}"/>
              </a:ext>
            </a:extLst>
          </p:cNvPr>
          <p:cNvSpPr/>
          <p:nvPr/>
        </p:nvSpPr>
        <p:spPr>
          <a:xfrm rot="5400000">
            <a:off x="2289663" y="-822085"/>
            <a:ext cx="499916" cy="415741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9A879473-5853-41FB-9817-8E463FB1A44D}"/>
              </a:ext>
            </a:extLst>
          </p:cNvPr>
          <p:cNvSpPr/>
          <p:nvPr/>
        </p:nvSpPr>
        <p:spPr>
          <a:xfrm rot="5400000">
            <a:off x="7780419" y="-869692"/>
            <a:ext cx="499916" cy="415741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DE451342-8EAD-5AF8-A63C-60679A6EC053}"/>
              </a:ext>
            </a:extLst>
          </p:cNvPr>
          <p:cNvSpPr/>
          <p:nvPr/>
        </p:nvSpPr>
        <p:spPr>
          <a:xfrm rot="10800000">
            <a:off x="10232572" y="1591492"/>
            <a:ext cx="496388" cy="440871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74717ABA-2A2E-8222-0E5A-1B3EC02620C9}"/>
              </a:ext>
            </a:extLst>
          </p:cNvPr>
          <p:cNvSpPr/>
          <p:nvPr/>
        </p:nvSpPr>
        <p:spPr>
          <a:xfrm rot="10800000">
            <a:off x="4623524" y="1674976"/>
            <a:ext cx="262710" cy="4034368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3498D9C-5157-AD76-62EE-6F5E90F856F2}"/>
              </a:ext>
            </a:extLst>
          </p:cNvPr>
          <p:cNvSpPr/>
          <p:nvPr/>
        </p:nvSpPr>
        <p:spPr>
          <a:xfrm>
            <a:off x="3069510" y="634709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15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BA821C82-26CB-6E7D-49A5-FC91695FB8C2}"/>
              </a:ext>
            </a:extLst>
          </p:cNvPr>
          <p:cNvSpPr/>
          <p:nvPr/>
        </p:nvSpPr>
        <p:spPr>
          <a:xfrm>
            <a:off x="4802779" y="4025940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11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EC5893E-2772-D16C-7C8B-A1B25849A710}"/>
              </a:ext>
            </a:extLst>
          </p:cNvPr>
          <p:cNvSpPr/>
          <p:nvPr/>
        </p:nvSpPr>
        <p:spPr>
          <a:xfrm>
            <a:off x="8272881" y="762026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15cm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F909E36-8AC8-65D0-5C13-69E956883699}"/>
              </a:ext>
            </a:extLst>
          </p:cNvPr>
          <p:cNvSpPr/>
          <p:nvPr/>
        </p:nvSpPr>
        <p:spPr>
          <a:xfrm>
            <a:off x="10682208" y="4025940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11 cm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632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9D7727F-DFFC-5539-2D3C-5695F1219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77"/>
          <a:stretch/>
        </p:blipFill>
        <p:spPr>
          <a:xfrm>
            <a:off x="460912" y="1506582"/>
            <a:ext cx="4140359" cy="423291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9C95C89-FB7C-DAEF-DF4E-D8109AB7C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44" y="3997283"/>
            <a:ext cx="1536325" cy="377985"/>
          </a:xfrm>
          <a:prstGeom prst="rect">
            <a:avLst/>
          </a:prstGeom>
        </p:spPr>
      </p:pic>
      <p:sp>
        <p:nvSpPr>
          <p:cNvPr id="2" name="Abrir llave 1">
            <a:extLst>
              <a:ext uri="{FF2B5EF4-FFF2-40B4-BE49-F238E27FC236}">
                <a16:creationId xmlns:a16="http://schemas.microsoft.com/office/drawing/2014/main" id="{C9EC093A-B179-56DA-3E81-132169F55265}"/>
              </a:ext>
            </a:extLst>
          </p:cNvPr>
          <p:cNvSpPr/>
          <p:nvPr/>
        </p:nvSpPr>
        <p:spPr>
          <a:xfrm rot="5400000">
            <a:off x="2253758" y="-593948"/>
            <a:ext cx="499916" cy="3701143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54DBB04-CA69-7D78-798E-59DF47CE0230}"/>
              </a:ext>
            </a:extLst>
          </p:cNvPr>
          <p:cNvSpPr/>
          <p:nvPr/>
        </p:nvSpPr>
        <p:spPr>
          <a:xfrm>
            <a:off x="2886630" y="724438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15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148DE6B-01BC-07A7-40A8-796839842C1A}"/>
              </a:ext>
            </a:extLst>
          </p:cNvPr>
          <p:cNvSpPr/>
          <p:nvPr/>
        </p:nvSpPr>
        <p:spPr>
          <a:xfrm>
            <a:off x="4860693" y="3800251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11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5CDE0209-53BB-27C4-757D-4DB32723A70D}"/>
              </a:ext>
            </a:extLst>
          </p:cNvPr>
          <p:cNvSpPr/>
          <p:nvPr/>
        </p:nvSpPr>
        <p:spPr>
          <a:xfrm rot="10800000">
            <a:off x="4571033" y="1593668"/>
            <a:ext cx="466878" cy="4040778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2037E4D-B429-785B-7187-A5433AF56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4480" y="1256623"/>
            <a:ext cx="4709018" cy="375405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987E21-5C34-214B-EB4D-5A95BCE59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573" y="3236072"/>
            <a:ext cx="1536325" cy="377985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BBA899C9-136A-7A7B-35F7-4B5D4C660979}"/>
              </a:ext>
            </a:extLst>
          </p:cNvPr>
          <p:cNvSpPr/>
          <p:nvPr/>
        </p:nvSpPr>
        <p:spPr>
          <a:xfrm>
            <a:off x="9305370" y="527406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15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61B8ECD-6865-D93E-4270-6DAF0C5FF61D}"/>
              </a:ext>
            </a:extLst>
          </p:cNvPr>
          <p:cNvSpPr/>
          <p:nvPr/>
        </p:nvSpPr>
        <p:spPr>
          <a:xfrm>
            <a:off x="10799271" y="3236072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11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ADDB2931-678E-427A-3231-4DCD38B72204}"/>
              </a:ext>
            </a:extLst>
          </p:cNvPr>
          <p:cNvSpPr/>
          <p:nvPr/>
        </p:nvSpPr>
        <p:spPr>
          <a:xfrm rot="5400000">
            <a:off x="8011849" y="-1207941"/>
            <a:ext cx="439858" cy="4489271"/>
          </a:xfrm>
          <a:prstGeom prst="leftBrace">
            <a:avLst>
              <a:gd name="adj1" fmla="val 0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5" name="Abrir llave 14">
            <a:extLst>
              <a:ext uri="{FF2B5EF4-FFF2-40B4-BE49-F238E27FC236}">
                <a16:creationId xmlns:a16="http://schemas.microsoft.com/office/drawing/2014/main" id="{8C741B92-6190-CE1D-177B-5C650C27D140}"/>
              </a:ext>
            </a:extLst>
          </p:cNvPr>
          <p:cNvSpPr/>
          <p:nvPr/>
        </p:nvSpPr>
        <p:spPr>
          <a:xfrm rot="10800000">
            <a:off x="10565832" y="1404675"/>
            <a:ext cx="233439" cy="3454708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99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82B83C7-5F0E-D640-7662-D3D5C247B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659" y="1183744"/>
            <a:ext cx="4162436" cy="449051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F987E21-5C34-214B-EB4D-5A95BCE59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85" y="3688583"/>
            <a:ext cx="1536325" cy="377985"/>
          </a:xfrm>
          <a:prstGeom prst="rect">
            <a:avLst/>
          </a:prstGeom>
        </p:spPr>
      </p:pic>
      <p:sp>
        <p:nvSpPr>
          <p:cNvPr id="2" name="Abrir llave 1">
            <a:extLst>
              <a:ext uri="{FF2B5EF4-FFF2-40B4-BE49-F238E27FC236}">
                <a16:creationId xmlns:a16="http://schemas.microsoft.com/office/drawing/2014/main" id="{69CA73A4-B79A-0902-DEAD-078F2C6E7F67}"/>
              </a:ext>
            </a:extLst>
          </p:cNvPr>
          <p:cNvSpPr/>
          <p:nvPr/>
        </p:nvSpPr>
        <p:spPr>
          <a:xfrm rot="5400000">
            <a:off x="2338263" y="-1006450"/>
            <a:ext cx="499918" cy="388047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050D74E-9F66-E44C-7D59-576E6C3E394B}"/>
              </a:ext>
            </a:extLst>
          </p:cNvPr>
          <p:cNvSpPr/>
          <p:nvPr/>
        </p:nvSpPr>
        <p:spPr>
          <a:xfrm>
            <a:off x="3133887" y="395272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7ADA17D-E774-1A69-64D7-459ECB2E9D22}"/>
              </a:ext>
            </a:extLst>
          </p:cNvPr>
          <p:cNvSpPr/>
          <p:nvPr/>
        </p:nvSpPr>
        <p:spPr>
          <a:xfrm>
            <a:off x="4923499" y="4579741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11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Abrir llave 6">
            <a:extLst>
              <a:ext uri="{FF2B5EF4-FFF2-40B4-BE49-F238E27FC236}">
                <a16:creationId xmlns:a16="http://schemas.microsoft.com/office/drawing/2014/main" id="{40BFE90B-7563-7F5B-025C-E843DE1B6E75}"/>
              </a:ext>
            </a:extLst>
          </p:cNvPr>
          <p:cNvSpPr/>
          <p:nvPr/>
        </p:nvSpPr>
        <p:spPr>
          <a:xfrm rot="10800000">
            <a:off x="4585358" y="1314994"/>
            <a:ext cx="466878" cy="4040778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940358A-CA69-811E-D23F-71CE5BFFDF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8076" y="1314994"/>
            <a:ext cx="5104511" cy="3182163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52AA2B9C-CCE5-F529-B887-3FF594A31B14}"/>
              </a:ext>
            </a:extLst>
          </p:cNvPr>
          <p:cNvSpPr/>
          <p:nvPr/>
        </p:nvSpPr>
        <p:spPr>
          <a:xfrm>
            <a:off x="8317417" y="601464"/>
            <a:ext cx="797096" cy="37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13 cm</a:t>
            </a:r>
            <a:endParaRPr lang="es-CO" sz="1600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CB9CB39-8B35-EBE4-6E01-EB75701AF9B3}"/>
              </a:ext>
            </a:extLst>
          </p:cNvPr>
          <p:cNvSpPr/>
          <p:nvPr/>
        </p:nvSpPr>
        <p:spPr>
          <a:xfrm>
            <a:off x="11091024" y="3147512"/>
            <a:ext cx="797096" cy="37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10 cm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F5D934B5-6661-D75F-1E63-85791E89F10F}"/>
              </a:ext>
            </a:extLst>
          </p:cNvPr>
          <p:cNvSpPr/>
          <p:nvPr/>
        </p:nvSpPr>
        <p:spPr>
          <a:xfrm rot="5400000">
            <a:off x="7893938" y="-1319731"/>
            <a:ext cx="568595" cy="490986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5" name="Abrir llave 14">
            <a:extLst>
              <a:ext uri="{FF2B5EF4-FFF2-40B4-BE49-F238E27FC236}">
                <a16:creationId xmlns:a16="http://schemas.microsoft.com/office/drawing/2014/main" id="{E1FA67F8-1EA7-9053-CAA8-A733CC7683FB}"/>
              </a:ext>
            </a:extLst>
          </p:cNvPr>
          <p:cNvSpPr/>
          <p:nvPr/>
        </p:nvSpPr>
        <p:spPr>
          <a:xfrm rot="10800000">
            <a:off x="10708164" y="1408610"/>
            <a:ext cx="382860" cy="2954384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47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E85DC3C-2A9D-BD1D-111D-DE660D3BF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05" y="1237271"/>
            <a:ext cx="4677173" cy="380867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601510C-414A-5BAD-8918-7549041E8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07" y="3128113"/>
            <a:ext cx="1536325" cy="377985"/>
          </a:xfrm>
          <a:prstGeom prst="rect">
            <a:avLst/>
          </a:prstGeom>
        </p:spPr>
      </p:pic>
      <p:sp>
        <p:nvSpPr>
          <p:cNvPr id="2" name="Abrir llave 1">
            <a:extLst>
              <a:ext uri="{FF2B5EF4-FFF2-40B4-BE49-F238E27FC236}">
                <a16:creationId xmlns:a16="http://schemas.microsoft.com/office/drawing/2014/main" id="{D6B6D104-6F81-FD2C-8668-93D1FA010888}"/>
              </a:ext>
            </a:extLst>
          </p:cNvPr>
          <p:cNvSpPr/>
          <p:nvPr/>
        </p:nvSpPr>
        <p:spPr>
          <a:xfrm rot="5400000">
            <a:off x="2512433" y="-1205473"/>
            <a:ext cx="499918" cy="4385569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5" name="Abrir llave 4">
            <a:extLst>
              <a:ext uri="{FF2B5EF4-FFF2-40B4-BE49-F238E27FC236}">
                <a16:creationId xmlns:a16="http://schemas.microsoft.com/office/drawing/2014/main" id="{F0B2EC16-619F-DF14-06CE-05A902EEABDA}"/>
              </a:ext>
            </a:extLst>
          </p:cNvPr>
          <p:cNvSpPr/>
          <p:nvPr/>
        </p:nvSpPr>
        <p:spPr>
          <a:xfrm rot="10800000">
            <a:off x="5035417" y="1380082"/>
            <a:ext cx="329064" cy="3523048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2DF6E67-B333-17D7-32CB-4D5B207C480F}"/>
              </a:ext>
            </a:extLst>
          </p:cNvPr>
          <p:cNvSpPr/>
          <p:nvPr/>
        </p:nvSpPr>
        <p:spPr>
          <a:xfrm>
            <a:off x="3133887" y="395272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13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3047465-8499-CC81-24A9-5C4AA59547C7}"/>
              </a:ext>
            </a:extLst>
          </p:cNvPr>
          <p:cNvSpPr/>
          <p:nvPr/>
        </p:nvSpPr>
        <p:spPr>
          <a:xfrm>
            <a:off x="5280550" y="3429000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D84EA24-0D72-C20B-2F89-E99454804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357" y="1178489"/>
            <a:ext cx="4630545" cy="450102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79C8164-1C75-0FF6-F5C4-DC43DD59E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510" y="3445078"/>
            <a:ext cx="1536325" cy="377985"/>
          </a:xfrm>
          <a:prstGeom prst="rect">
            <a:avLst/>
          </a:prstGeom>
        </p:spPr>
      </p:pic>
      <p:sp>
        <p:nvSpPr>
          <p:cNvPr id="10" name="Abrir llave 9">
            <a:extLst>
              <a:ext uri="{FF2B5EF4-FFF2-40B4-BE49-F238E27FC236}">
                <a16:creationId xmlns:a16="http://schemas.microsoft.com/office/drawing/2014/main" id="{C82BF9D1-4A63-5910-B3B0-3CD1DD3727EF}"/>
              </a:ext>
            </a:extLst>
          </p:cNvPr>
          <p:cNvSpPr/>
          <p:nvPr/>
        </p:nvSpPr>
        <p:spPr>
          <a:xfrm rot="5400000">
            <a:off x="8470621" y="-1323693"/>
            <a:ext cx="499918" cy="4504445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2" name="Abrir llave 11">
            <a:extLst>
              <a:ext uri="{FF2B5EF4-FFF2-40B4-BE49-F238E27FC236}">
                <a16:creationId xmlns:a16="http://schemas.microsoft.com/office/drawing/2014/main" id="{5AEE87DA-AA0E-471E-318A-2ACDD910FC85}"/>
              </a:ext>
            </a:extLst>
          </p:cNvPr>
          <p:cNvSpPr/>
          <p:nvPr/>
        </p:nvSpPr>
        <p:spPr>
          <a:xfrm rot="10800000">
            <a:off x="11077935" y="1273585"/>
            <a:ext cx="276957" cy="4247649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CD7FEDE-896C-8878-3160-B1EB8466AEEA}"/>
              </a:ext>
            </a:extLst>
          </p:cNvPr>
          <p:cNvSpPr/>
          <p:nvPr/>
        </p:nvSpPr>
        <p:spPr>
          <a:xfrm>
            <a:off x="9025235" y="337435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CBE8886-2A60-4A1A-4BA4-655C5D66F10A}"/>
              </a:ext>
            </a:extLst>
          </p:cNvPr>
          <p:cNvSpPr/>
          <p:nvPr/>
        </p:nvSpPr>
        <p:spPr>
          <a:xfrm>
            <a:off x="11270961" y="4286794"/>
            <a:ext cx="772993" cy="398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11 cm</a:t>
            </a:r>
            <a:endParaRPr lang="es-CO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880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34FFBBC-A771-863D-9207-9E29E8742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35" y="1248052"/>
            <a:ext cx="4948237" cy="31242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BFBD2A4-2643-9CC2-C2A9-5DFCE1B64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429" y="1245761"/>
            <a:ext cx="4676503" cy="3903068"/>
          </a:xfrm>
          <a:prstGeom prst="rect">
            <a:avLst/>
          </a:prstGeom>
        </p:spPr>
      </p:pic>
      <p:sp>
        <p:nvSpPr>
          <p:cNvPr id="8" name="Abrir llave 7">
            <a:extLst>
              <a:ext uri="{FF2B5EF4-FFF2-40B4-BE49-F238E27FC236}">
                <a16:creationId xmlns:a16="http://schemas.microsoft.com/office/drawing/2014/main" id="{08C61AF8-9235-CDE1-BCC0-663688E30810}"/>
              </a:ext>
            </a:extLst>
          </p:cNvPr>
          <p:cNvSpPr/>
          <p:nvPr/>
        </p:nvSpPr>
        <p:spPr>
          <a:xfrm rot="5400000">
            <a:off x="2612583" y="-1253371"/>
            <a:ext cx="499918" cy="463812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CD0E3A31-DB6E-5DEC-2A89-D4AC79CDF5DE}"/>
              </a:ext>
            </a:extLst>
          </p:cNvPr>
          <p:cNvSpPr/>
          <p:nvPr/>
        </p:nvSpPr>
        <p:spPr>
          <a:xfrm rot="10800000">
            <a:off x="5250637" y="1414915"/>
            <a:ext cx="348973" cy="2756490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14B44BC-0499-9002-7E6C-FD7C57D6E87F}"/>
              </a:ext>
            </a:extLst>
          </p:cNvPr>
          <p:cNvSpPr/>
          <p:nvPr/>
        </p:nvSpPr>
        <p:spPr>
          <a:xfrm>
            <a:off x="3133887" y="395272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13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25E0C56-D966-24A3-87BD-89C6E4ED62E8}"/>
              </a:ext>
            </a:extLst>
          </p:cNvPr>
          <p:cNvSpPr/>
          <p:nvPr/>
        </p:nvSpPr>
        <p:spPr>
          <a:xfrm>
            <a:off x="5556250" y="3497976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10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455518B-9A8F-62ED-073B-5CF69EC387DD}"/>
              </a:ext>
            </a:extLst>
          </p:cNvPr>
          <p:cNvSpPr/>
          <p:nvPr/>
        </p:nvSpPr>
        <p:spPr>
          <a:xfrm>
            <a:off x="9369224" y="575397"/>
            <a:ext cx="931817" cy="394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12 cm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C803FB1-D0B0-4AEC-BB75-765144BE7581}"/>
              </a:ext>
            </a:extLst>
          </p:cNvPr>
          <p:cNvSpPr/>
          <p:nvPr/>
        </p:nvSpPr>
        <p:spPr>
          <a:xfrm>
            <a:off x="11389995" y="3755015"/>
            <a:ext cx="716690" cy="27404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tx1"/>
                </a:solidFill>
              </a:rPr>
              <a:t>10 cm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A5663F01-9376-E42D-6AFC-A93B42841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12" y="2793160"/>
            <a:ext cx="1536325" cy="37798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A5AF059-DAA0-246D-4124-7A2528EA8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599" y="3240007"/>
            <a:ext cx="1536325" cy="377985"/>
          </a:xfrm>
          <a:prstGeom prst="rect">
            <a:avLst/>
          </a:prstGeom>
        </p:spPr>
      </p:pic>
      <p:sp>
        <p:nvSpPr>
          <p:cNvPr id="16" name="Abrir llave 15">
            <a:extLst>
              <a:ext uri="{FF2B5EF4-FFF2-40B4-BE49-F238E27FC236}">
                <a16:creationId xmlns:a16="http://schemas.microsoft.com/office/drawing/2014/main" id="{84A31F71-5AA1-6C5F-5A1E-93DD031075FB}"/>
              </a:ext>
            </a:extLst>
          </p:cNvPr>
          <p:cNvSpPr/>
          <p:nvPr/>
        </p:nvSpPr>
        <p:spPr>
          <a:xfrm rot="5400000">
            <a:off x="8609189" y="-1212446"/>
            <a:ext cx="462192" cy="445422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17" name="Abrir llave 16">
            <a:extLst>
              <a:ext uri="{FF2B5EF4-FFF2-40B4-BE49-F238E27FC236}">
                <a16:creationId xmlns:a16="http://schemas.microsoft.com/office/drawing/2014/main" id="{1CCE15BB-160D-A1B5-D777-0C690D73E0E2}"/>
              </a:ext>
            </a:extLst>
          </p:cNvPr>
          <p:cNvSpPr/>
          <p:nvPr/>
        </p:nvSpPr>
        <p:spPr>
          <a:xfrm rot="10800000">
            <a:off x="11127539" y="1414915"/>
            <a:ext cx="340448" cy="3636056"/>
          </a:xfrm>
          <a:prstGeom prst="leftBrace">
            <a:avLst>
              <a:gd name="adj1" fmla="val 8333"/>
              <a:gd name="adj2" fmla="val 49784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961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84</Words>
  <Application>Microsoft Office PowerPoint</Application>
  <PresentationFormat>Panorámica</PresentationFormat>
  <Paragraphs>42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Martinez, Maria</dc:creator>
  <cp:lastModifiedBy>Baquero, Miguel</cp:lastModifiedBy>
  <cp:revision>2</cp:revision>
  <dcterms:created xsi:type="dcterms:W3CDTF">2024-05-27T20:02:21Z</dcterms:created>
  <dcterms:modified xsi:type="dcterms:W3CDTF">2024-07-31T15:05:00Z</dcterms:modified>
</cp:coreProperties>
</file>